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3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7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2D3434-5615-41E9-8886-609F4050F3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5B45847-9836-42D1-883F-E50713A8B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0EE41E-EE06-4BEE-84CF-749226659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B54197-3E90-430F-AF14-89B14DD71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FECAFB-785B-4659-BC77-7B8F15743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2575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1AA15-0DC4-4C49-BEA9-168A6826D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8383667-621C-43DE-85D4-2A521CB69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E14BA0-9EB4-402C-ADAB-951CEDA09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5FE0A-8C94-4993-B994-C5BBFE841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F4316D-DE7D-4E6F-9311-F90A2AE2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148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ECB44E3-8A76-4A45-9A57-B1A64E5F88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BA2B57-B852-4800-86BF-79E23EE67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3FAD27-345D-4B5E-9F10-63C8A3412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C082B1-332E-4D5A-A665-E31A88AEA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50D9CC-1BFA-4352-9F77-F8AF2408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3167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2694AE-670B-4141-A5E1-6740ECD55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E75862-2A53-4F4F-9AB1-6BD363D9A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885D586-8C0A-430A-BFBD-05ABE64A2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0C2C45-8EA0-48F5-B275-DAA47E709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8EFBC8-ADDF-4257-B95C-000C72E3A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1180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1B6386-EFF8-48C3-99DF-56B4D75F7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FB687BC-0731-4CA2-AAAB-D64297AE4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255B28-A30E-440C-B66C-FE8BFC128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7BCCCF-BD0F-46FE-8EC9-53F681B72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880F6C-9B96-4131-B25C-66DA44EB4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7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0039A8-F308-4D8D-A2D8-E63204D29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A734E1-EF91-49C4-B990-EA911B4CEB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8ECF151-9E77-41DA-8121-F7C7C829C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A3CA7F7-FDD1-44DD-9CAB-FF2F9A3BB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B63EB77-CB65-4C68-BF39-FCD544441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9DCFD72-1AEE-41AC-BC78-9901DB30A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1534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AEDD87-0529-4B1B-B417-0B2562F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2707EED-D882-452C-B919-000894A33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EC41B76-9731-4C3A-A85A-61EDE05E36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02A4D5E-232E-4323-A07D-99DF129C0F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B3EFD5F-721C-40D6-9D4B-BB69C49238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67408BE-0C14-4470-87C8-63AB0D60A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F8E26F6-4702-4113-96A7-15349E576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31D5EB5-D5B9-4E81-91F2-A510D9C6B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1893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0F6F70-4845-4572-BBA4-0FA8CF791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53EA826-6EFA-455E-B13F-0F1456C85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FDE8957-FC51-4ACD-84E7-B71B48B7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1209F20-7D3F-4221-A0DC-466F482EF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7812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FE77032-803F-49BB-9FCF-718C1BE8C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2D8861F-645A-4B11-AE80-C7E2990DC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265E680-D3FF-4190-A878-A31AB5C2F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3722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F5C4F-FF81-4FF0-A3B4-C52F3D92E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5B9F5A-5BDF-462F-AE91-9FAE4A7BC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5F84C08-EDE4-4364-BEF6-B5EB05AF6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5DF4341-82FB-4A61-9105-1403C99D3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F8EF60-9C48-4890-BB9E-74192DA33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EDFDC81-937E-4495-84DD-63601C3C3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5383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8DB192-A483-461C-A1F5-8E98E0C64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1391533-CDE4-46E5-B54E-B417910594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2C92618-D34B-4F33-B3C5-6F4331C42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D9B5B4-A47C-4E53-96A1-99F99E8A9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D8B7765-0C3F-4B20-883C-E25FC4451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6FB6BB-D8AB-4E0B-A50F-358A98AF3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2830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786C33-6DB3-4A9F-853B-01791F031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52C3877-8ACE-49F5-BAF2-63124E250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3FE24B-1327-4038-9D21-EA9DF71EA9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4C534E-420B-4EF0-BEBC-C19FF0316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4219B6-67C7-4A45-9932-51BE0A83C8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3670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90">
          <a:fgClr>
            <a:srgbClr val="00B0F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B300E1-7D73-499E-80FA-0E3B4ADCFD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140F23D-1334-4170-B974-C29F31672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рямоугольник: скругленные противолежащие углы 3">
            <a:extLst>
              <a:ext uri="{FF2B5EF4-FFF2-40B4-BE49-F238E27FC236}">
                <a16:creationId xmlns:a16="http://schemas.microsoft.com/office/drawing/2014/main" id="{2777095E-7FB7-46D9-9E22-CB9D4865BEFC}"/>
              </a:ext>
            </a:extLst>
          </p:cNvPr>
          <p:cNvSpPr/>
          <p:nvPr/>
        </p:nvSpPr>
        <p:spPr>
          <a:xfrm>
            <a:off x="419600" y="361073"/>
            <a:ext cx="11261558" cy="6179418"/>
          </a:xfrm>
          <a:prstGeom prst="round2DiagRect">
            <a:avLst/>
          </a:prstGeom>
          <a:solidFill>
            <a:schemeClr val="accent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85A22D-E0BF-489E-BEEA-25143BB94EFF}"/>
              </a:ext>
            </a:extLst>
          </p:cNvPr>
          <p:cNvSpPr txBox="1"/>
          <p:nvPr/>
        </p:nvSpPr>
        <p:spPr>
          <a:xfrm>
            <a:off x="1952324" y="1894007"/>
            <a:ext cx="87156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ru-RU" sz="6600" i="1" dirty="0">
                <a:solidFill>
                  <a:srgbClr val="002060"/>
                </a:solidFill>
              </a:rPr>
              <a:t>Мой любимый фильм </a:t>
            </a:r>
          </a:p>
        </p:txBody>
      </p:sp>
      <p:sp>
        <p:nvSpPr>
          <p:cNvPr id="6" name="Шестиугольник 5">
            <a:extLst>
              <a:ext uri="{FF2B5EF4-FFF2-40B4-BE49-F238E27FC236}">
                <a16:creationId xmlns:a16="http://schemas.microsoft.com/office/drawing/2014/main" id="{CEB52240-DB66-4908-B36B-EDD2645CC826}"/>
              </a:ext>
            </a:extLst>
          </p:cNvPr>
          <p:cNvSpPr/>
          <p:nvPr/>
        </p:nvSpPr>
        <p:spPr>
          <a:xfrm>
            <a:off x="1809800" y="4809477"/>
            <a:ext cx="949693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  <a:scene3d>
            <a:camera prst="orthographicFront"/>
            <a:lightRig rig="threePt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Шестиугольник 6">
            <a:extLst>
              <a:ext uri="{FF2B5EF4-FFF2-40B4-BE49-F238E27FC236}">
                <a16:creationId xmlns:a16="http://schemas.microsoft.com/office/drawing/2014/main" id="{879F1A96-F80D-4450-BC9C-8E3323438948}"/>
              </a:ext>
            </a:extLst>
          </p:cNvPr>
          <p:cNvSpPr/>
          <p:nvPr/>
        </p:nvSpPr>
        <p:spPr>
          <a:xfrm>
            <a:off x="2787182" y="5257800"/>
            <a:ext cx="964388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Шестиугольник 8">
            <a:extLst>
              <a:ext uri="{FF2B5EF4-FFF2-40B4-BE49-F238E27FC236}">
                <a16:creationId xmlns:a16="http://schemas.microsoft.com/office/drawing/2014/main" id="{D71806CE-921C-4C56-A1C9-C64E562A7E24}"/>
              </a:ext>
            </a:extLst>
          </p:cNvPr>
          <p:cNvSpPr/>
          <p:nvPr/>
        </p:nvSpPr>
        <p:spPr>
          <a:xfrm>
            <a:off x="117987" y="5803318"/>
            <a:ext cx="748903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Шестиугольник 9">
            <a:extLst>
              <a:ext uri="{FF2B5EF4-FFF2-40B4-BE49-F238E27FC236}">
                <a16:creationId xmlns:a16="http://schemas.microsoft.com/office/drawing/2014/main" id="{89E01744-16CA-4AD1-B156-B38371B72327}"/>
              </a:ext>
            </a:extLst>
          </p:cNvPr>
          <p:cNvSpPr/>
          <p:nvPr/>
        </p:nvSpPr>
        <p:spPr>
          <a:xfrm>
            <a:off x="0" y="4700488"/>
            <a:ext cx="839201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Шестиугольник 10">
            <a:extLst>
              <a:ext uri="{FF2B5EF4-FFF2-40B4-BE49-F238E27FC236}">
                <a16:creationId xmlns:a16="http://schemas.microsoft.com/office/drawing/2014/main" id="{393B2A1E-1DC5-4C9E-8621-F0BBA642F831}"/>
              </a:ext>
            </a:extLst>
          </p:cNvPr>
          <p:cNvSpPr/>
          <p:nvPr/>
        </p:nvSpPr>
        <p:spPr>
          <a:xfrm>
            <a:off x="866890" y="4292618"/>
            <a:ext cx="949693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Шестиугольник 11">
            <a:extLst>
              <a:ext uri="{FF2B5EF4-FFF2-40B4-BE49-F238E27FC236}">
                <a16:creationId xmlns:a16="http://schemas.microsoft.com/office/drawing/2014/main" id="{AE33FFAF-A3E2-4E1B-8A1A-932D93587A53}"/>
              </a:ext>
            </a:extLst>
          </p:cNvPr>
          <p:cNvSpPr/>
          <p:nvPr/>
        </p:nvSpPr>
        <p:spPr>
          <a:xfrm>
            <a:off x="802931" y="5257800"/>
            <a:ext cx="949692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Шестиугольник 13">
            <a:extLst>
              <a:ext uri="{FF2B5EF4-FFF2-40B4-BE49-F238E27FC236}">
                <a16:creationId xmlns:a16="http://schemas.microsoft.com/office/drawing/2014/main" id="{4EACCD19-55D1-4357-A910-25525A3563B3}"/>
              </a:ext>
            </a:extLst>
          </p:cNvPr>
          <p:cNvSpPr/>
          <p:nvPr/>
        </p:nvSpPr>
        <p:spPr>
          <a:xfrm>
            <a:off x="1793582" y="5774659"/>
            <a:ext cx="943116" cy="790087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Шестиугольник 14">
            <a:extLst>
              <a:ext uri="{FF2B5EF4-FFF2-40B4-BE49-F238E27FC236}">
                <a16:creationId xmlns:a16="http://schemas.microsoft.com/office/drawing/2014/main" id="{244392C1-D6D4-4F7E-B315-11361032BDBE}"/>
              </a:ext>
            </a:extLst>
          </p:cNvPr>
          <p:cNvSpPr/>
          <p:nvPr/>
        </p:nvSpPr>
        <p:spPr>
          <a:xfrm flipH="1">
            <a:off x="2794529" y="6222982"/>
            <a:ext cx="884801" cy="635018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Стрелка: вниз 15">
            <a:extLst>
              <a:ext uri="{FF2B5EF4-FFF2-40B4-BE49-F238E27FC236}">
                <a16:creationId xmlns:a16="http://schemas.microsoft.com/office/drawing/2014/main" id="{462EF7D0-6DA1-4D35-BFDA-154F86D04F45}"/>
              </a:ext>
            </a:extLst>
          </p:cNvPr>
          <p:cNvSpPr/>
          <p:nvPr/>
        </p:nvSpPr>
        <p:spPr>
          <a:xfrm>
            <a:off x="7043618" y="5108359"/>
            <a:ext cx="949693" cy="49227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Шестиугольник 16">
            <a:extLst>
              <a:ext uri="{FF2B5EF4-FFF2-40B4-BE49-F238E27FC236}">
                <a16:creationId xmlns:a16="http://schemas.microsoft.com/office/drawing/2014/main" id="{17BF794C-0F42-4966-8DF5-4CFB46A5EF59}"/>
              </a:ext>
            </a:extLst>
          </p:cNvPr>
          <p:cNvSpPr/>
          <p:nvPr/>
        </p:nvSpPr>
        <p:spPr>
          <a:xfrm>
            <a:off x="866890" y="6247237"/>
            <a:ext cx="884801" cy="635018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956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4AA9A9A-7B3D-4841-BF40-5AD15254B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CD4A4C-7E25-46BA-9E7C-B953C6C17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1308080" y="1690688"/>
            <a:ext cx="45719" cy="72001"/>
          </a:xfrm>
          <a:ln>
            <a:noFill/>
          </a:ln>
        </p:spPr>
        <p:txBody>
          <a:bodyPr>
            <a:normAutofit fontScale="90000"/>
          </a:bodyPr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2A51EF-0DC1-44F6-948A-E522CDF0E511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11353799" y="1825625"/>
            <a:ext cx="45719" cy="72001"/>
          </a:xfrm>
        </p:spPr>
        <p:txBody>
          <a:bodyPr>
            <a:normAutofit fontScale="25000" lnSpcReduction="20000"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5318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778823-421B-47F8-BD6F-A786CC710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077" y="1895169"/>
            <a:ext cx="10515600" cy="1752600"/>
          </a:xfrm>
        </p:spPr>
        <p:txBody>
          <a:bodyPr>
            <a:normAutofit/>
          </a:bodyPr>
          <a:lstStyle/>
          <a:p>
            <a:r>
              <a:rPr lang="ru-RU" b="1" dirty="0"/>
              <a:t>Человек паук</a:t>
            </a:r>
            <a:br>
              <a:rPr lang="ru-RU" b="1" dirty="0"/>
            </a:br>
            <a:r>
              <a:rPr lang="ru-RU" b="1" dirty="0"/>
              <a:t>(нет пути домой)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5C15327-46BD-49ED-8039-F5B065AE0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80903" y="0"/>
            <a:ext cx="521109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BA133D-3B95-4FBD-BF52-53756EC54F5E}"/>
              </a:ext>
            </a:extLst>
          </p:cNvPr>
          <p:cNvSpPr txBox="1"/>
          <p:nvPr/>
        </p:nvSpPr>
        <p:spPr>
          <a:xfrm>
            <a:off x="596080" y="4518076"/>
            <a:ext cx="49431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err="1"/>
              <a:t>Главныйв</a:t>
            </a:r>
            <a:r>
              <a:rPr lang="ru-RU" sz="2800" dirty="0"/>
              <a:t> ролях.</a:t>
            </a:r>
          </a:p>
          <a:p>
            <a:r>
              <a:rPr lang="ru-RU" sz="2800" dirty="0"/>
              <a:t>Том </a:t>
            </a:r>
            <a:r>
              <a:rPr lang="ru-RU" sz="2800" dirty="0" err="1"/>
              <a:t>холанд</a:t>
            </a:r>
            <a:endParaRPr lang="ru-RU" sz="2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A339FE7-01EC-43FB-9932-5E9B0BD14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0035" y="3952722"/>
            <a:ext cx="1762125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1020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20404C-AB6A-4094-B98E-4CC1E4B2C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Человек </a:t>
            </a:r>
            <a:r>
              <a:rPr lang="ru-RU" dirty="0" err="1"/>
              <a:t>паук.нет</a:t>
            </a:r>
            <a:r>
              <a:rPr lang="ru-RU" dirty="0"/>
              <a:t> пути домой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5C6DD1-EB2C-48B5-AEBB-CCB0517E1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Жизнь и репутация Питера Паркера оказываются под угрозой, поскольку </a:t>
            </a:r>
            <a:r>
              <a:rPr lang="ru-RU" b="0" i="0" dirty="0" err="1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Мистерио</a:t>
            </a:r>
            <a:r>
              <a:rPr lang="ru-RU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 раскрыл всему миру тайну личности Человека-паука. Пытаясь исправить ситуацию, Питер обращается за помощью к Стивену </a:t>
            </a:r>
            <a:r>
              <a:rPr lang="ru-RU" b="0" i="0" dirty="0" err="1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Стрэнджу</a:t>
            </a:r>
            <a:r>
              <a:rPr lang="ru-RU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, но вскоре всё становится намного опаснее. Жизнь и репутация Питера Паркера оказываются под угрозой, поскольку </a:t>
            </a:r>
            <a:r>
              <a:rPr lang="ru-RU" b="0" i="0" dirty="0" err="1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Мистерио</a:t>
            </a:r>
            <a:r>
              <a:rPr lang="ru-RU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 раскрыл всему миру тайну личности Человека-паука. Пытаясь исправить ситуацию, Питер обращается за помощью к Стивену </a:t>
            </a:r>
            <a:r>
              <a:rPr lang="ru-RU" b="0" i="0" dirty="0" err="1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Стрэнджу</a:t>
            </a:r>
            <a:r>
              <a:rPr lang="ru-RU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, но вскоре всё становится намного опаснее.</a:t>
            </a:r>
            <a:endParaRPr lang="ru-RU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BC96719-D554-4696-8F1C-C95B4C947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3427" y="66368"/>
            <a:ext cx="2577128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17745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F789B6-B37A-4B35-85FA-9593A9041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DC773ABB-9D34-4B36-9C27-147BC09BA8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8677" y="-78660"/>
            <a:ext cx="12409354" cy="693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400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1530B-E7EE-4576-A95A-F2A090386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665" y="4877012"/>
            <a:ext cx="4205748" cy="451823"/>
          </a:xfrm>
        </p:spPr>
        <p:txBody>
          <a:bodyPr>
            <a:normAutofit fontScale="90000"/>
          </a:bodyPr>
          <a:lstStyle/>
          <a:p>
            <a:pPr algn="l"/>
            <a:br>
              <a:rPr lang="ru-RU" b="0" i="0" dirty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</a:br>
            <a:br>
              <a:rPr lang="ru-RU" b="0" i="0" dirty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</a:br>
            <a:r>
              <a:rPr lang="ru-RU" b="0" i="0" dirty="0">
                <a:solidFill>
                  <a:srgbClr val="1F1F1F"/>
                </a:solidFill>
                <a:effectLst/>
                <a:latin typeface="Google Sans"/>
              </a:rPr>
              <a:t>Эндрю Гарфилд</a:t>
            </a:r>
            <a:br>
              <a:rPr lang="ru-RU" b="0" i="0" u="none" strike="noStrike" dirty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</a:br>
            <a:br>
              <a:rPr lang="ru-RU" b="0" i="0" u="none" strike="noStrike" dirty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</a:b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6617948-088F-40D3-8608-CBB4DD39E3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2626" y="365125"/>
            <a:ext cx="3933825" cy="3810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41F1EF-4073-45DF-A464-6E7E14C3C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089" y="365125"/>
            <a:ext cx="4559711" cy="381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56A5D2-7592-4ED8-A57B-37540069F978}"/>
              </a:ext>
            </a:extLst>
          </p:cNvPr>
          <p:cNvSpPr txBox="1"/>
          <p:nvPr/>
        </p:nvSpPr>
        <p:spPr>
          <a:xfrm>
            <a:off x="7030065" y="4748981"/>
            <a:ext cx="43237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0" i="0" dirty="0">
                <a:solidFill>
                  <a:srgbClr val="2E1500"/>
                </a:solidFill>
                <a:effectLst/>
                <a:latin typeface="Google Sans"/>
              </a:rPr>
              <a:t>Тоби Магуайр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6785743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3440DB7-3DDE-40FC-A017-13F2D3C86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30318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104</Words>
  <Application>Microsoft Office PowerPoint</Application>
  <PresentationFormat>Широкоэкранный</PresentationFormat>
  <Paragraphs>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Google Sans</vt:lpstr>
      <vt:lpstr>Тема Office</vt:lpstr>
      <vt:lpstr>Презентация PowerPoint</vt:lpstr>
      <vt:lpstr>Презентация PowerPoint</vt:lpstr>
      <vt:lpstr>Человек паук (нет пути домой)</vt:lpstr>
      <vt:lpstr>Человек паук.нет пути домой</vt:lpstr>
      <vt:lpstr>Презентация PowerPoint</vt:lpstr>
      <vt:lpstr>  Эндрю Гарфилд 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8</cp:revision>
  <dcterms:created xsi:type="dcterms:W3CDTF">2024-09-26T09:02:43Z</dcterms:created>
  <dcterms:modified xsi:type="dcterms:W3CDTF">2024-09-26T10:05:31Z</dcterms:modified>
</cp:coreProperties>
</file>

<file path=docProps/thumbnail.jpeg>
</file>